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5606-4AB6-45EE-B2F7-CD0B7E30DAC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8B41-78B1-4B42-A091-0B527B7C5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66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5606-4AB6-45EE-B2F7-CD0B7E30DAC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8B41-78B1-4B42-A091-0B527B7C5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9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5606-4AB6-45EE-B2F7-CD0B7E30DAC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8B41-78B1-4B42-A091-0B527B7C5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93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5606-4AB6-45EE-B2F7-CD0B7E30DAC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8B41-78B1-4B42-A091-0B527B7C5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3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5606-4AB6-45EE-B2F7-CD0B7E30DAC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8B41-78B1-4B42-A091-0B527B7C5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53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5606-4AB6-45EE-B2F7-CD0B7E30DAC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8B41-78B1-4B42-A091-0B527B7C5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18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5606-4AB6-45EE-B2F7-CD0B7E30DAC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8B41-78B1-4B42-A091-0B527B7C5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1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5606-4AB6-45EE-B2F7-CD0B7E30DAC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8B41-78B1-4B42-A091-0B527B7C5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45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5606-4AB6-45EE-B2F7-CD0B7E30DAC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8B41-78B1-4B42-A091-0B527B7C5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6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5606-4AB6-45EE-B2F7-CD0B7E30DAC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8B41-78B1-4B42-A091-0B527B7C5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16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5606-4AB6-45EE-B2F7-CD0B7E30DAC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8B41-78B1-4B42-A091-0B527B7C5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97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55606-4AB6-45EE-B2F7-CD0B7E30DAC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F8B41-78B1-4B42-A091-0B527B7C5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8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524250" y="0"/>
            <a:ext cx="8417378" cy="6858000"/>
            <a:chOff x="3524250" y="0"/>
            <a:chExt cx="8417378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4250" y="0"/>
              <a:ext cx="5143500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828314" y="3929743"/>
              <a:ext cx="3113314" cy="923330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Adobe Spark Video </a:t>
              </a:r>
              <a:r>
                <a:rPr lang="en-US" dirty="0" smtClean="0"/>
                <a:t>(Editing your photos/videos and retelling your story)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604228" y="3929743"/>
              <a:ext cx="2126796" cy="923330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Camera at a Glance </a:t>
              </a:r>
              <a:r>
                <a:rPr lang="en-US" dirty="0" smtClean="0"/>
                <a:t>(Recording photos/videos)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82144" y="3929743"/>
              <a:ext cx="2424794" cy="923330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Camera Roll </a:t>
              </a:r>
              <a:r>
                <a:rPr lang="en-US" dirty="0" smtClean="0"/>
                <a:t>(Storing photos/videos – added automatically)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667626" y="5998029"/>
              <a:ext cx="572862" cy="6858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021285" y="5998029"/>
              <a:ext cx="609601" cy="6858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11684" y="5998029"/>
              <a:ext cx="609601" cy="6858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7" idx="2"/>
              <a:endCxn id="10" idx="0"/>
            </p:cNvCxnSpPr>
            <p:nvPr/>
          </p:nvCxnSpPr>
          <p:spPr>
            <a:xfrm>
              <a:off x="5294541" y="4853073"/>
              <a:ext cx="1421944" cy="114495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endCxn id="9" idx="0"/>
            </p:cNvCxnSpPr>
            <p:nvPr/>
          </p:nvCxnSpPr>
          <p:spPr>
            <a:xfrm flipH="1">
              <a:off x="7326086" y="4853073"/>
              <a:ext cx="286771" cy="114495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5" idx="2"/>
            </p:cNvCxnSpPr>
            <p:nvPr/>
          </p:nvCxnSpPr>
          <p:spPr>
            <a:xfrm flipH="1">
              <a:off x="7953717" y="4853073"/>
              <a:ext cx="2431254" cy="114495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660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16637" y="1142999"/>
            <a:ext cx="3633106" cy="92333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To format the appearance of your slide, select Layout to add multiple photos or textbox captions.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5268686" y="283029"/>
            <a:ext cx="2647951" cy="14829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41923" y="4680857"/>
            <a:ext cx="2794906" cy="64633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Pinch the photo to resize and move it on the slide.</a:t>
            </a:r>
            <a:endParaRPr lang="en-US" dirty="0"/>
          </a:p>
        </p:txBody>
      </p:sp>
      <p:cxnSp>
        <p:nvCxnSpPr>
          <p:cNvPr id="9" name="Straight Connector 8"/>
          <p:cNvCxnSpPr>
            <a:stCxn id="8" idx="1"/>
          </p:cNvCxnSpPr>
          <p:nvPr/>
        </p:nvCxnSpPr>
        <p:spPr>
          <a:xfrm flipH="1" flipV="1">
            <a:off x="6193973" y="3820888"/>
            <a:ext cx="2647950" cy="11831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402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39151" y="1208313"/>
            <a:ext cx="3633106" cy="92333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a Theme from the list of options to add background color and text fonts. 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5791200" y="348343"/>
            <a:ext cx="2647951" cy="14829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636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16637" y="1142999"/>
            <a:ext cx="3633106" cy="64633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Resize to choose between Square or Widescreen dimensions. 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6509657" y="370114"/>
            <a:ext cx="1406981" cy="13958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305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16637" y="1142999"/>
            <a:ext cx="3633106" cy="92333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Music can be added to each slide (or the project as a whole). Adjust the sound to preview the results.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7206343" y="304800"/>
            <a:ext cx="710295" cy="146119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489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01694" y="3559627"/>
            <a:ext cx="3633106" cy="36933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To add a video, select “Video”.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5453743" y="2699657"/>
            <a:ext cx="2647951" cy="14829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81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49294" y="1709056"/>
            <a:ext cx="3633106" cy="64633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Choose your video saved in the Camera Roll app.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5301343" y="849086"/>
            <a:ext cx="2647951" cy="14829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607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83980" y="4245427"/>
            <a:ext cx="3633106" cy="92333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Move the slider bar to highlight the clip of the video that you would like to be featured on the slide.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5094514" y="4868423"/>
            <a:ext cx="2789467" cy="12384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705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41180" y="1447799"/>
            <a:ext cx="1684563" cy="369332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“Done”.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8479971" y="326571"/>
            <a:ext cx="928011" cy="112122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162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19408" y="3385456"/>
            <a:ext cx="3633106" cy="1200329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Pinch the video on the slide to resize and move it. You can also edit the sound of the video to mute or play it louder.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8319408" y="2775857"/>
            <a:ext cx="355148" cy="6095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232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07037" y="751113"/>
            <a:ext cx="3633106" cy="1200329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To finish your video, add your names and the title and credit the author of the story “This is Not My Hat by Jon Klassen”.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6825343" y="1374109"/>
            <a:ext cx="481696" cy="5853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762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41571" y="4136571"/>
            <a:ext cx="3113314" cy="1200329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Camera at a Glance </a:t>
            </a:r>
          </a:p>
          <a:p>
            <a:r>
              <a:rPr lang="en-US" dirty="0" smtClean="0"/>
              <a:t>Take a photograph by choosing the dimension (Square) and pressing the Record button.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9154886" y="4598236"/>
            <a:ext cx="740228" cy="71399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9154885" y="3548742"/>
            <a:ext cx="740229" cy="104949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093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97637" y="1785257"/>
            <a:ext cx="3633106" cy="64633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the “Share” icon. Then, choose “Save to Camera Roll”.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7794171" y="609600"/>
            <a:ext cx="2593524" cy="11756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561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41571" y="4136571"/>
            <a:ext cx="3113314" cy="1754326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Camera at a Glance </a:t>
            </a:r>
          </a:p>
          <a:p>
            <a:r>
              <a:rPr lang="en-US" dirty="0" smtClean="0"/>
              <a:t>Take a video by choosing the Video option and pressing the red Record button. To stop the recording, press the record button again.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9154886" y="4598236"/>
            <a:ext cx="740228" cy="71399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9154885" y="3548742"/>
            <a:ext cx="740229" cy="104949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660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11093" y="4190999"/>
            <a:ext cx="3113314" cy="1200329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Adobe Spark Video</a:t>
            </a:r>
          </a:p>
          <a:p>
            <a:r>
              <a:rPr lang="en-US" dirty="0" smtClean="0"/>
              <a:t>Open the Adobe Spark Video app. Select the “New Project” button at the bottom.</a:t>
            </a:r>
            <a:endParaRPr lang="en-US" dirty="0"/>
          </a:p>
        </p:txBody>
      </p:sp>
      <p:cxnSp>
        <p:nvCxnSpPr>
          <p:cNvPr id="4" name="Straight Connector 3"/>
          <p:cNvCxnSpPr>
            <a:stCxn id="3" idx="2"/>
          </p:cNvCxnSpPr>
          <p:nvPr/>
        </p:nvCxnSpPr>
        <p:spPr>
          <a:xfrm flipH="1">
            <a:off x="6236496" y="5391328"/>
            <a:ext cx="2431254" cy="8679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612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27522" y="1230085"/>
            <a:ext cx="3113314" cy="64633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Write a title for your new project and select “Next”.</a:t>
            </a:r>
            <a:endParaRPr lang="en-US" dirty="0"/>
          </a:p>
        </p:txBody>
      </p:sp>
      <p:cxnSp>
        <p:nvCxnSpPr>
          <p:cNvPr id="4" name="Straight Connector 3"/>
          <p:cNvCxnSpPr>
            <a:stCxn id="3" idx="2"/>
          </p:cNvCxnSpPr>
          <p:nvPr/>
        </p:nvCxnSpPr>
        <p:spPr>
          <a:xfrm flipH="1">
            <a:off x="7052925" y="1876416"/>
            <a:ext cx="2431254" cy="142195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18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50036" y="859971"/>
            <a:ext cx="3113314" cy="147732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Choose a story guide – I recommend the “Start From Scratch” option. Scroll down and select the option and choose “Pick this One”.</a:t>
            </a:r>
            <a:endParaRPr lang="en-US" dirty="0"/>
          </a:p>
        </p:txBody>
      </p:sp>
      <p:cxnSp>
        <p:nvCxnSpPr>
          <p:cNvPr id="4" name="Straight Connector 3"/>
          <p:cNvCxnSpPr>
            <a:stCxn id="3" idx="2"/>
          </p:cNvCxnSpPr>
          <p:nvPr/>
        </p:nvCxnSpPr>
        <p:spPr>
          <a:xfrm flipH="1">
            <a:off x="7575439" y="2337299"/>
            <a:ext cx="2431254" cy="5909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214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75865" y="751114"/>
            <a:ext cx="3113314" cy="1200329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Add content to any slide by choosing one of these options. Sound can be added by pressing the record button. </a:t>
            </a:r>
            <a:endParaRPr lang="en-US" dirty="0"/>
          </a:p>
        </p:txBody>
      </p:sp>
      <p:cxnSp>
        <p:nvCxnSpPr>
          <p:cNvPr id="4" name="Straight Connector 3"/>
          <p:cNvCxnSpPr>
            <a:stCxn id="3" idx="2"/>
          </p:cNvCxnSpPr>
          <p:nvPr/>
        </p:nvCxnSpPr>
        <p:spPr>
          <a:xfrm flipH="1">
            <a:off x="7401268" y="1951443"/>
            <a:ext cx="2431254" cy="8679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808" y="4191000"/>
            <a:ext cx="3113314" cy="92333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Navigate to each slide and preview the video by selecting the “Play” button.</a:t>
            </a:r>
            <a:endParaRPr lang="en-US" dirty="0"/>
          </a:p>
        </p:txBody>
      </p:sp>
      <p:cxnSp>
        <p:nvCxnSpPr>
          <p:cNvPr id="6" name="Straight Connector 5"/>
          <p:cNvCxnSpPr>
            <a:stCxn id="5" idx="2"/>
          </p:cNvCxnSpPr>
          <p:nvPr/>
        </p:nvCxnSpPr>
        <p:spPr>
          <a:xfrm>
            <a:off x="1646465" y="5114330"/>
            <a:ext cx="1701744" cy="12429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0936" y="479950"/>
            <a:ext cx="3113314" cy="92333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any one of these options to format the appearance of your slides.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524250" y="304800"/>
            <a:ext cx="1319893" cy="63681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16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79180" y="2002971"/>
            <a:ext cx="3113314" cy="64633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To add your photograph to a slide, select “Photo”.</a:t>
            </a:r>
            <a:endParaRPr lang="en-US" dirty="0"/>
          </a:p>
        </p:txBody>
      </p:sp>
      <p:cxnSp>
        <p:nvCxnSpPr>
          <p:cNvPr id="4" name="Straight Connector 3"/>
          <p:cNvCxnSpPr>
            <a:stCxn id="3" idx="2"/>
          </p:cNvCxnSpPr>
          <p:nvPr/>
        </p:nvCxnSpPr>
        <p:spPr>
          <a:xfrm flipH="1">
            <a:off x="6814457" y="2649302"/>
            <a:ext cx="2321380" cy="1156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9666" y="3309257"/>
            <a:ext cx="3113314" cy="36933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Choose “On My iPad”.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778580" y="772886"/>
            <a:ext cx="1031420" cy="253637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65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78686" y="609600"/>
            <a:ext cx="1534885" cy="64633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your photograph.</a:t>
            </a:r>
            <a:endParaRPr lang="en-US" dirty="0"/>
          </a:p>
        </p:txBody>
      </p:sp>
      <p:cxnSp>
        <p:nvCxnSpPr>
          <p:cNvPr id="4" name="Straight Connector 3"/>
          <p:cNvCxnSpPr>
            <a:stCxn id="3" idx="2"/>
          </p:cNvCxnSpPr>
          <p:nvPr/>
        </p:nvCxnSpPr>
        <p:spPr>
          <a:xfrm flipH="1">
            <a:off x="8313963" y="1255931"/>
            <a:ext cx="1532166" cy="43135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017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5811</TotalTime>
  <Words>410</Words>
  <Application>Microsoft Office PowerPoint</Application>
  <PresentationFormat>Widescreen</PresentationFormat>
  <Paragraphs>29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Poitras</dc:creator>
  <cp:lastModifiedBy>Eric Poitras</cp:lastModifiedBy>
  <cp:revision>5</cp:revision>
  <dcterms:created xsi:type="dcterms:W3CDTF">2019-05-01T13:44:44Z</dcterms:created>
  <dcterms:modified xsi:type="dcterms:W3CDTF">2019-05-06T20:35:47Z</dcterms:modified>
</cp:coreProperties>
</file>